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7AB7981-E924-43B9-AB39-D8F64EAF698A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21CD956-AB94-45B9-9351-619C504B41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B7981-E924-43B9-AB39-D8F64EAF698A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CD956-AB94-45B9-9351-619C504B41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B7981-E924-43B9-AB39-D8F64EAF698A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CD956-AB94-45B9-9351-619C504B41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B7981-E924-43B9-AB39-D8F64EAF698A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CD956-AB94-45B9-9351-619C504B41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B7981-E924-43B9-AB39-D8F64EAF698A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CD956-AB94-45B9-9351-619C504B41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B7981-E924-43B9-AB39-D8F64EAF698A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CD956-AB94-45B9-9351-619C504B41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B7981-E924-43B9-AB39-D8F64EAF698A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CD956-AB94-45B9-9351-619C504B41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B7981-E924-43B9-AB39-D8F64EAF698A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CD956-AB94-45B9-9351-619C504B41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B7981-E924-43B9-AB39-D8F64EAF698A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CD956-AB94-45B9-9351-619C504B41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7AB7981-E924-43B9-AB39-D8F64EAF698A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CD956-AB94-45B9-9351-619C504B41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7AB7981-E924-43B9-AB39-D8F64EAF698A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21CD956-AB94-45B9-9351-619C504B41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7AB7981-E924-43B9-AB39-D8F64EAF698A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21CD956-AB94-45B9-9351-619C504B41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take notes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Mrs. Lane</a:t>
            </a:r>
          </a:p>
          <a:p>
            <a:r>
              <a:rPr lang="en-US" dirty="0" smtClean="0"/>
              <a:t>9CP Class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Taking your notes is when you learn about your topic</a:t>
            </a:r>
          </a:p>
          <a:p>
            <a:r>
              <a:rPr lang="en-US" dirty="0" smtClean="0"/>
              <a:t>Purpose is </a:t>
            </a:r>
            <a:r>
              <a:rPr lang="en-US" u="sng" dirty="0" smtClean="0"/>
              <a:t>NOT</a:t>
            </a:r>
            <a:r>
              <a:rPr lang="en-US" dirty="0" smtClean="0"/>
              <a:t> to conserve space or save paper</a:t>
            </a:r>
          </a:p>
          <a:p>
            <a:r>
              <a:rPr lang="en-US" dirty="0" smtClean="0"/>
              <a:t>Purpose is to break down information</a:t>
            </a:r>
          </a:p>
          <a:p>
            <a:pPr lvl="1"/>
            <a:r>
              <a:rPr lang="en-US" dirty="0" smtClean="0"/>
              <a:t>One main idea on each card</a:t>
            </a:r>
          </a:p>
          <a:p>
            <a:pPr lvl="1"/>
            <a:r>
              <a:rPr lang="en-US" dirty="0" smtClean="0"/>
              <a:t>Use the front only</a:t>
            </a:r>
          </a:p>
          <a:p>
            <a:pPr lvl="1"/>
            <a:r>
              <a:rPr lang="en-US" dirty="0" smtClean="0"/>
              <a:t>One “fact”, statistic, sentence, and quote</a:t>
            </a:r>
          </a:p>
          <a:p>
            <a:pPr lvl="1"/>
            <a:r>
              <a:rPr lang="en-US" dirty="0" smtClean="0"/>
              <a:t>Put page number on the card ( )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Notecards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p. 2, part 4 in your MLA Guide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 that is </a:t>
            </a:r>
            <a:r>
              <a:rPr lang="en-US" b="1" u="sng" dirty="0" smtClean="0"/>
              <a:t>NOT</a:t>
            </a:r>
            <a:r>
              <a:rPr lang="en-US" dirty="0" smtClean="0"/>
              <a:t> common knowledge</a:t>
            </a:r>
          </a:p>
          <a:p>
            <a:r>
              <a:rPr lang="en-US" dirty="0" smtClean="0"/>
              <a:t>Common Knowledge:</a:t>
            </a:r>
          </a:p>
          <a:p>
            <a:pPr lvl="1"/>
            <a:r>
              <a:rPr lang="en-US" dirty="0" smtClean="0"/>
              <a:t>Barrack </a:t>
            </a:r>
            <a:r>
              <a:rPr lang="en-US" dirty="0" err="1" smtClean="0"/>
              <a:t>Obama</a:t>
            </a:r>
            <a:r>
              <a:rPr lang="en-US" dirty="0" smtClean="0"/>
              <a:t> is our president.</a:t>
            </a:r>
          </a:p>
          <a:p>
            <a:pPr lvl="1"/>
            <a:r>
              <a:rPr lang="en-US" dirty="0" smtClean="0"/>
              <a:t>The sky is blue.</a:t>
            </a:r>
          </a:p>
          <a:p>
            <a:pPr lvl="1"/>
            <a:r>
              <a:rPr lang="en-US" dirty="0" smtClean="0"/>
              <a:t>There are 4 quarters in a dollar.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fact?		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not write everything that is read!</a:t>
            </a:r>
          </a:p>
          <a:p>
            <a:pPr lvl="1"/>
            <a:r>
              <a:rPr lang="en-US" dirty="0" smtClean="0"/>
              <a:t>Stick with your graphic organizer for your information guide</a:t>
            </a:r>
          </a:p>
          <a:p>
            <a:r>
              <a:rPr lang="en-US" dirty="0" smtClean="0"/>
              <a:t>Instead </a:t>
            </a:r>
            <a:r>
              <a:rPr lang="en-US" b="1" u="sng" dirty="0" smtClean="0"/>
              <a:t>SUMMARIZE</a:t>
            </a:r>
            <a:r>
              <a:rPr lang="en-US" dirty="0" smtClean="0"/>
              <a:t> the information found</a:t>
            </a:r>
          </a:p>
          <a:p>
            <a:r>
              <a:rPr lang="en-US" dirty="0" smtClean="0"/>
              <a:t>Record page numbers after the information</a:t>
            </a:r>
          </a:p>
          <a:p>
            <a:r>
              <a:rPr lang="en-US" dirty="0" smtClean="0"/>
              <a:t>If write a direct quote, write who said it and the page number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Taking notes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188</TotalTime>
  <Words>140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How to take notes</vt:lpstr>
      <vt:lpstr>Notecards p. 2, part 4 in your MLA Guide</vt:lpstr>
      <vt:lpstr>What is a fact?    </vt:lpstr>
      <vt:lpstr>Taking notes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take notes</dc:title>
  <dc:creator>nline</dc:creator>
  <cp:lastModifiedBy>Mrs. Line</cp:lastModifiedBy>
  <cp:revision>8</cp:revision>
  <dcterms:created xsi:type="dcterms:W3CDTF">2009-03-04T13:47:46Z</dcterms:created>
  <dcterms:modified xsi:type="dcterms:W3CDTF">2011-01-31T13:50:33Z</dcterms:modified>
</cp:coreProperties>
</file>